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20" d="100"/>
          <a:sy n="20" d="100"/>
        </p:scale>
        <p:origin x="2922" y="870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02.07.2017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2506207"/>
            <a:ext cx="6428423" cy="2291129"/>
          </a:xfrm>
        </p:spPr>
        <p:txBody>
          <a:bodyPr/>
          <a:lstStyle/>
          <a:p>
            <a:r>
              <a:rPr lang="de-DE" dirty="0"/>
              <a:t>Holiday Checker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17221" y="3389999"/>
            <a:ext cx="5730397" cy="687314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Check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app</a:t>
            </a:r>
            <a:r>
              <a:rPr lang="de-DE" dirty="0">
                <a:solidFill>
                  <a:schemeClr val="bg1"/>
                </a:solidFill>
              </a:rPr>
              <a:t> &amp; pack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bag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endParaRPr lang="de-DE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IT &amp; Mobile Security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Arlinda Butja/</a:t>
            </a:r>
            <a:r>
              <a:rPr lang="de-DE" sz="1400" i="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Rrahel</a:t>
            </a: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de-DE" sz="1400" i="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Cemi</a:t>
            </a: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(IMS2016)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1B8781-4BBB-483E-BC2D-3579BA12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997" y="4002798"/>
            <a:ext cx="3383650" cy="33836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48A7FE0-D09C-4076-84FF-CA5E2F03A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88" t="24111" r="39849" b="40882"/>
          <a:stretch/>
        </p:blipFill>
        <p:spPr>
          <a:xfrm>
            <a:off x="259689" y="4475117"/>
            <a:ext cx="1499049" cy="136199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A6B6F9-FF74-4D4B-A714-C123F6CC0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13" t="24183" r="37888" b="5440"/>
          <a:stretch/>
        </p:blipFill>
        <p:spPr>
          <a:xfrm>
            <a:off x="277816" y="6016378"/>
            <a:ext cx="1480922" cy="2472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18642E1-7415-465E-9E50-55062B0E9F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86" t="24143" r="39362" b="5144"/>
          <a:stretch/>
        </p:blipFill>
        <p:spPr>
          <a:xfrm>
            <a:off x="1923061" y="7372952"/>
            <a:ext cx="1599636" cy="30114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5586C16-DAA9-481A-A21F-19D81E14A2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267" t="24183" r="38814" b="4993"/>
          <a:stretch/>
        </p:blipFill>
        <p:spPr>
          <a:xfrm>
            <a:off x="5634946" y="7386448"/>
            <a:ext cx="1657755" cy="301148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6553E00-3D47-4E13-8868-14A8DAC56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165" t="23324" r="38791" b="5217"/>
          <a:stretch/>
        </p:blipFill>
        <p:spPr>
          <a:xfrm>
            <a:off x="3745246" y="7386448"/>
            <a:ext cx="1667151" cy="30384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5FD8778-6E82-40C7-BCCA-7857C7C6E1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10" t="27247" r="56149" b="6336"/>
          <a:stretch/>
        </p:blipFill>
        <p:spPr>
          <a:xfrm>
            <a:off x="277815" y="8641227"/>
            <a:ext cx="1422698" cy="17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Benutzerdefiniert</PresentationFormat>
  <Paragraphs>4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Office-Design</vt:lpstr>
      <vt:lpstr>Holiday Checker App</vt:lpstr>
    </vt:vector>
  </TitlesOfParts>
  <Company>FH JOANNEUM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Butja Arlinda</cp:lastModifiedBy>
  <cp:revision>12</cp:revision>
  <dcterms:created xsi:type="dcterms:W3CDTF">2013-02-28T15:09:09Z</dcterms:created>
  <dcterms:modified xsi:type="dcterms:W3CDTF">2017-07-02T19:25:54Z</dcterms:modified>
</cp:coreProperties>
</file>